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1" r:id="rId4"/>
    <p:sldId id="283" r:id="rId5"/>
    <p:sldId id="263" r:id="rId6"/>
    <p:sldId id="265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59" r:id="rId20"/>
    <p:sldId id="266" r:id="rId21"/>
    <p:sldId id="268" r:id="rId22"/>
    <p:sldId id="267" r:id="rId23"/>
    <p:sldId id="296" r:id="rId24"/>
    <p:sldId id="284" r:id="rId25"/>
    <p:sldId id="285" r:id="rId26"/>
    <p:sldId id="286" r:id="rId27"/>
    <p:sldId id="287" r:id="rId28"/>
    <p:sldId id="291" r:id="rId29"/>
    <p:sldId id="288" r:id="rId30"/>
    <p:sldId id="289" r:id="rId31"/>
    <p:sldId id="290" r:id="rId32"/>
    <p:sldId id="292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3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14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64" y="1249907"/>
            <a:ext cx="7171472" cy="4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9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7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915D7-0E16-40BB-B930-ED9E3A128DA1}" type="datetimeFigureOut">
              <a:rPr lang="ko-KR" altLang="en-US" smtClean="0"/>
              <a:t>2020-12-17-Thu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9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강조가 필요한 문장에 색을 적용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부분  중  강조가  필요한  부분에  색을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9" y="3123849"/>
            <a:ext cx="5029198" cy="2456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5" y="3098753"/>
            <a:ext cx="5046844" cy="2465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309309" y="3604056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04739" y="3583458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2AB1D2E-29EA-45A7-8323-E76F43FA4A52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B170557-6A08-4E3C-90BD-CC5CF5AC102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02659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5781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60F09E7-8AC0-464B-BD93-7DDF0B25C804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882B342-AF1E-4344-974B-2AD1A9CB0EC3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9180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35781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64810A-2BDD-471D-A246-01C1C5C56D73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E7EC33-00FA-40DE-9892-10322262ADF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6240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글자  크기  조정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 부분의  글자  크기  및  행간을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및  패드  사이즈에서  더  크게  보일  수  있도록  수정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9" y="3123849"/>
            <a:ext cx="5029198" cy="2456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6" y="3098753"/>
            <a:ext cx="5046842" cy="2465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213655" y="3604056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17323" y="3583458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CF71C5B-DB2D-44C1-A3DE-EC62CE5356A1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58622D8-E778-48FD-A71A-B3B1C12A32B6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88061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7474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A7FCFA4-039D-4B25-AF68-8BD781974CFA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3714676-2A25-4B83-BCB0-A2B8C6D6D21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17931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7474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83CB82D-EDCB-49B2-B272-541D695F8D71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8C57FEC-A813-4107-AB7F-9F37106B804B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01713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행간  조정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문단 별  줄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바꿈시의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행간을  사업분야 부분  전체에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0" y="3123849"/>
            <a:ext cx="5029196" cy="2456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6" y="3098753"/>
            <a:ext cx="5046842" cy="2465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309309" y="3476368"/>
            <a:ext cx="1768407" cy="210445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21215" y="3402227"/>
            <a:ext cx="1768407" cy="215799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F599444-0B79-40C9-AAB0-63F01954D216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67B7260-D1CF-4C45-825F-785B01D76B08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938186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6" y="1690436"/>
            <a:ext cx="9963668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57816" y="2430162"/>
            <a:ext cx="3278659" cy="41279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789CE8-7E71-4035-BD1C-B21A74C2F87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AD948ED-ADB5-4148-9375-875993EE128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8108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6" y="1690436"/>
            <a:ext cx="9963668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357816" y="2306595"/>
            <a:ext cx="3278659" cy="42515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DEEAFC0-D131-45B0-A966-983EF77A5D6A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EFA616A-78CB-4805-9CB3-1E3DCEA9F28F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25638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6030" y="96382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개인별 진행상황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2155" y="1557710"/>
            <a:ext cx="1003837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영상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/>
              </a:rPr>
              <a:t>나레이션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 정리 및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/>
              </a:rPr>
              <a:t>컨펌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 완료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#S2 스피드 정리 및 사운드 편집 완료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#S3 진행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839E68C-8D43-4A0D-8CDD-7EDBA5C8D618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458CD8-F475-40DF-9EBE-E512338002EB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74107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44BBE54-DE70-4421-9588-F918A89CFF23}"/>
              </a:ext>
            </a:extLst>
          </p:cNvPr>
          <p:cNvSpPr/>
          <p:nvPr/>
        </p:nvSpPr>
        <p:spPr>
          <a:xfrm>
            <a:off x="644965" y="1430642"/>
            <a:ext cx="8188532" cy="4657593"/>
          </a:xfrm>
          <a:prstGeom prst="rect">
            <a:avLst/>
          </a:prstGeom>
          <a:blipFill>
            <a:blip r:embed="rId2"/>
            <a:stretch>
              <a:fillRect t="-1697" b="-108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965" y="954290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주간업무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이현섭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팀장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1" descr="화살이(가) 표시된 사진&#10;&#10;자동 생성된 설명">
            <a:extLst>
              <a:ext uri="{FF2B5EF4-FFF2-40B4-BE49-F238E27FC236}">
                <a16:creationId xmlns:a16="http://schemas.microsoft.com/office/drawing/2014/main" xmlns="" id="{66626378-7FE1-45C5-8EB4-6818729B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515" y="869373"/>
            <a:ext cx="3425918" cy="625359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04C647-FA8F-46FA-A532-BCC6AF499E1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8C41CE-F505-448A-9DC2-F619E838FC3E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xmlns="" id="{FFE7E7FB-AE84-49A5-81A9-33B924A9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46" y="1782437"/>
            <a:ext cx="2743200" cy="3812674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xmlns="" id="{11E84A06-B05E-4F02-BAFF-18A4A100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696" y="1661209"/>
            <a:ext cx="2743200" cy="3812674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xmlns="" id="{FA8087F0-AB74-404C-890D-4C30ADCD8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0" y="1836982"/>
            <a:ext cx="2344882" cy="3461125"/>
          </a:xfrm>
          <a:prstGeom prst="rect">
            <a:avLst/>
          </a:prstGeom>
        </p:spPr>
      </p:pic>
      <p:pic>
        <p:nvPicPr>
          <p:cNvPr id="13" name="그림 13" descr="화살이(가) 표시된 사진&#10;&#10;자동 생성된 설명">
            <a:extLst>
              <a:ext uri="{FF2B5EF4-FFF2-40B4-BE49-F238E27FC236}">
                <a16:creationId xmlns:a16="http://schemas.microsoft.com/office/drawing/2014/main" xmlns="" id="{5365425C-0309-4535-AE1C-A37AC0BE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666" y="1536123"/>
            <a:ext cx="22569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38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04C647-FA8F-46FA-A532-BCC6AF499E1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8C41CE-F505-448A-9DC2-F619E838FC3E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xmlns="" id="{5CBB6ABA-D2F9-4AE6-9708-030B045E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1" y="1479838"/>
            <a:ext cx="7748154" cy="4365913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xmlns="" id="{4271CA51-E2E6-4F28-A0B7-E8FB4708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263" y="2786900"/>
            <a:ext cx="1911927" cy="1595927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xmlns="" id="{D00827C0-0A72-43CB-80F1-ED93B575E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128" y="2578716"/>
            <a:ext cx="1582883" cy="182179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xmlns="" id="{728A2592-41A2-40F2-BF74-E27259332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741" y="4451727"/>
            <a:ext cx="1366405" cy="223229"/>
          </a:xfrm>
          <a:prstGeom prst="rect">
            <a:avLst/>
          </a:prstGeom>
        </p:spPr>
      </p:pic>
      <p:pic>
        <p:nvPicPr>
          <p:cNvPr id="9" name="그림 13">
            <a:extLst>
              <a:ext uri="{FF2B5EF4-FFF2-40B4-BE49-F238E27FC236}">
                <a16:creationId xmlns:a16="http://schemas.microsoft.com/office/drawing/2014/main" xmlns="" id="{7BD70CA8-AE27-4C88-BC29-D8245C3AF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992" y="4452361"/>
            <a:ext cx="803563" cy="221960"/>
          </a:xfrm>
          <a:prstGeom prst="rect">
            <a:avLst/>
          </a:prstGeom>
        </p:spPr>
      </p:pic>
      <p:pic>
        <p:nvPicPr>
          <p:cNvPr id="17" name="그림 4">
            <a:extLst>
              <a:ext uri="{FF2B5EF4-FFF2-40B4-BE49-F238E27FC236}">
                <a16:creationId xmlns:a16="http://schemas.microsoft.com/office/drawing/2014/main" xmlns="" id="{B0D9B218-3E1E-4B7A-A6D4-0A81CD60F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467" y="865043"/>
            <a:ext cx="3158836" cy="1776846"/>
          </a:xfrm>
          <a:prstGeom prst="rect">
            <a:avLst/>
          </a:prstGeom>
        </p:spPr>
      </p:pic>
      <p:pic>
        <p:nvPicPr>
          <p:cNvPr id="18" name="그림 7">
            <a:extLst>
              <a:ext uri="{FF2B5EF4-FFF2-40B4-BE49-F238E27FC236}">
                <a16:creationId xmlns:a16="http://schemas.microsoft.com/office/drawing/2014/main" xmlns="" id="{0E2ADD75-7631-4735-BE9B-BDF3A6A29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377" y="2821170"/>
            <a:ext cx="1582883" cy="1821797"/>
          </a:xfrm>
          <a:prstGeom prst="rect">
            <a:avLst/>
          </a:prstGeom>
        </p:spPr>
      </p:pic>
      <p:pic>
        <p:nvPicPr>
          <p:cNvPr id="19" name="그림 6" descr="시계, 그리기이(가) 표시된 사진&#10;&#10;자동 생성된 설명">
            <a:extLst>
              <a:ext uri="{FF2B5EF4-FFF2-40B4-BE49-F238E27FC236}">
                <a16:creationId xmlns:a16="http://schemas.microsoft.com/office/drawing/2014/main" xmlns="" id="{90F8CBFA-EA3E-4C53-9F50-0DF5A318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035" y="3046672"/>
            <a:ext cx="1911927" cy="1595927"/>
          </a:xfrm>
          <a:prstGeom prst="rect">
            <a:avLst/>
          </a:prstGeom>
        </p:spPr>
      </p:pic>
      <p:pic>
        <p:nvPicPr>
          <p:cNvPr id="20" name="그림 13">
            <a:extLst>
              <a:ext uri="{FF2B5EF4-FFF2-40B4-BE49-F238E27FC236}">
                <a16:creationId xmlns:a16="http://schemas.microsoft.com/office/drawing/2014/main" xmlns="" id="{6B9C2FBA-404E-43E8-9BBE-83A180C2C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492" y="5041179"/>
            <a:ext cx="803563" cy="221960"/>
          </a:xfrm>
          <a:prstGeom prst="rect">
            <a:avLst/>
          </a:prstGeom>
        </p:spPr>
      </p:pic>
      <p:pic>
        <p:nvPicPr>
          <p:cNvPr id="21" name="그림 8">
            <a:extLst>
              <a:ext uri="{FF2B5EF4-FFF2-40B4-BE49-F238E27FC236}">
                <a16:creationId xmlns:a16="http://schemas.microsoft.com/office/drawing/2014/main" xmlns="" id="{88B22854-36A2-4B24-B729-9D691EA8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104" y="5040545"/>
            <a:ext cx="1366405" cy="2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76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xmlns="" id="{B4E10DC5-AE39-4729-AE80-2CABD1CC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86" y="1337830"/>
            <a:ext cx="1876425" cy="4124325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5CD4628-BC29-4455-B816-2CEB58DEC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757" y="1333501"/>
            <a:ext cx="1876425" cy="4124325"/>
          </a:xfrm>
          <a:prstGeom prst="rect">
            <a:avLst/>
          </a:prstGeom>
        </p:spPr>
      </p:pic>
      <p:pic>
        <p:nvPicPr>
          <p:cNvPr id="9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CCC6C19-D4BB-47DB-A9F6-9342E5E6B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075" y="1298864"/>
            <a:ext cx="1876425" cy="4124325"/>
          </a:xfrm>
          <a:prstGeom prst="rect">
            <a:avLst/>
          </a:prstGeom>
        </p:spPr>
      </p:pic>
      <p:pic>
        <p:nvPicPr>
          <p:cNvPr id="10" name="그림 2">
            <a:extLst>
              <a:ext uri="{FF2B5EF4-FFF2-40B4-BE49-F238E27FC236}">
                <a16:creationId xmlns:a16="http://schemas.microsoft.com/office/drawing/2014/main" xmlns="" id="{954918B4-E655-4901-A79E-DBEA7FF7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13" y="1303193"/>
            <a:ext cx="1876425" cy="4124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xmlns="" id="{B8830590-5429-4AFC-858B-49F10CDE6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520000">
            <a:off x="11133709" y="4477802"/>
            <a:ext cx="207819" cy="335973"/>
          </a:xfrm>
          <a:prstGeom prst="rect">
            <a:avLst/>
          </a:prstGeom>
        </p:spPr>
      </p:pic>
      <p:pic>
        <p:nvPicPr>
          <p:cNvPr id="17" name="그림 2">
            <a:extLst>
              <a:ext uri="{FF2B5EF4-FFF2-40B4-BE49-F238E27FC236}">
                <a16:creationId xmlns:a16="http://schemas.microsoft.com/office/drawing/2014/main" xmlns="" id="{C2340A99-8100-4129-AFA3-62EE2D44E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09" y="1353061"/>
            <a:ext cx="1876425" cy="4124325"/>
          </a:xfrm>
          <a:prstGeom prst="rect">
            <a:avLst/>
          </a:prstGeom>
        </p:spPr>
      </p:pic>
      <p:pic>
        <p:nvPicPr>
          <p:cNvPr id="19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E168DD7-29EC-4F7A-92B4-EE55D14A9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80" y="1348732"/>
            <a:ext cx="1876425" cy="4124325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xmlns="" id="{75C38C15-4BCC-4979-B515-BD9911B95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45" y="1356890"/>
            <a:ext cx="1966033" cy="4188245"/>
          </a:xfrm>
          <a:prstGeom prst="rect">
            <a:avLst/>
          </a:prstGeom>
        </p:spPr>
      </p:pic>
      <p:pic>
        <p:nvPicPr>
          <p:cNvPr id="21" name="그림 11" descr="모니터, 화면, 텔레비전, 컴퓨터이(가) 표시된 사진&#10;&#10;자동 생성된 설명">
            <a:extLst>
              <a:ext uri="{FF2B5EF4-FFF2-40B4-BE49-F238E27FC236}">
                <a16:creationId xmlns:a16="http://schemas.microsoft.com/office/drawing/2014/main" xmlns="" id="{76AB65AB-EB21-4231-8983-26FC4F883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067" y="1356890"/>
            <a:ext cx="1966033" cy="41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88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8" name="14_17">
            <a:hlinkClick r:id="" action="ppaction://media"/>
            <a:extLst>
              <a:ext uri="{FF2B5EF4-FFF2-40B4-BE49-F238E27FC236}">
                <a16:creationId xmlns:a16="http://schemas.microsoft.com/office/drawing/2014/main" xmlns="" id="{E02661CF-586B-40F6-81E6-1239021E5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1819" y="1055143"/>
            <a:ext cx="8440379" cy="4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6030" y="96382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개인별 진행상황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2155" y="1557710"/>
            <a:ext cx="1003837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2021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년 분기기획서</a:t>
            </a:r>
            <a:endParaRPr lang="en-US" altLang="ko-KR" sz="1600" dirty="0">
              <a:latin typeface="나눔고딕" panose="020D0604000000000000" pitchFamily="50" charset="-127"/>
              <a:ea typeface="나눔고딕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2020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년 </a:t>
            </a: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주차 주간계획서</a:t>
            </a:r>
            <a:endParaRPr lang="en-US" altLang="ko-KR" sz="1600" dirty="0">
              <a:latin typeface="나눔고딕" panose="020D0604000000000000" pitchFamily="50" charset="-127"/>
              <a:ea typeface="나눔고딕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PPT 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양식제작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839E68C-8D43-4A0D-8CDD-7EDBA5C8D618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458CD8-F475-40DF-9EBE-E512338002EB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44063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9169701-C1BF-4BB5-8FFA-B8844CFDA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7" y="1905006"/>
            <a:ext cx="5418646" cy="30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05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4988F7-F044-4797-927E-59189181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19" y="1233377"/>
            <a:ext cx="8363962" cy="47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22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56FD11D-4435-4158-AEAE-8C543ABB6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58" y="1072945"/>
            <a:ext cx="8377084" cy="47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894D919-3D3B-46F5-BC4D-B61DF48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48" y="1122721"/>
            <a:ext cx="8200104" cy="4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6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2F4C5B5-824B-4625-9A28-77F8CEF6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2" y="1106129"/>
            <a:ext cx="8259096" cy="46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6539C39-CBA2-4FDE-8100-A26A3EA4C3DB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549634-7CAB-4E80-AFBC-2DE77C2021D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FE66A18-688B-4BFB-B331-B03862D8E690}"/>
              </a:ext>
            </a:extLst>
          </p:cNvPr>
          <p:cNvSpPr txBox="1"/>
          <p:nvPr/>
        </p:nvSpPr>
        <p:spPr>
          <a:xfrm>
            <a:off x="644965" y="954290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주간업무 </a:t>
            </a:r>
            <a:r>
              <a:rPr lang="en-US" altLang="ko-KR" sz="1400" dirty="0"/>
              <a:t>– </a:t>
            </a:r>
            <a:r>
              <a:rPr lang="ko-KR" altLang="en-US" sz="1100" dirty="0"/>
              <a:t>정량화 주임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349615EB-D023-4247-8636-43B96511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5" y="1430642"/>
            <a:ext cx="8085859" cy="46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F12AFE2-51BE-4DE7-BDD4-49361BE90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00150"/>
            <a:ext cx="792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51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9908886-6449-48D1-AA0C-9E1732CD9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77" y="973393"/>
            <a:ext cx="8731046" cy="49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7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738791-68DA-4557-8E65-F65433265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04" y="1095077"/>
            <a:ext cx="8298392" cy="46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61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ABD27AB-E051-4E7E-AA39-865A5F47A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432" y="1205680"/>
            <a:ext cx="7905136" cy="444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66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CD240B2-67E8-4A28-8CD5-04363AB37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92" y="1107839"/>
            <a:ext cx="8253016" cy="46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2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68C3D8-C9E6-4235-9FCD-20B5F0587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670" y="1233377"/>
            <a:ext cx="7806660" cy="43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9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4965" y="954290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주간업무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김혁 책임연구원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D3B898-788A-4352-BCE8-CF5A21EC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6" y="1387604"/>
            <a:ext cx="8188532" cy="40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219AF17-6DE2-4A47-8523-1D5DE7C39DF3}"/>
              </a:ext>
            </a:extLst>
          </p:cNvPr>
          <p:cNvSpPr/>
          <p:nvPr/>
        </p:nvSpPr>
        <p:spPr>
          <a:xfrm>
            <a:off x="765133" y="1387604"/>
            <a:ext cx="10311712" cy="47530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4314" y="986926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주요사항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주간업무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계획 및 실행 현황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C3C1F8-2365-46E3-8A9A-79FB2F63DC0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81C6CC-519D-4903-9339-7DB103C8E63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19886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기업 홈페이지 수정 작업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묶음 제목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강조가 필요한 문장에 색을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글자  크기  조정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행간 조정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47A2CD1-EE6C-4243-BFBC-A04CFDA14D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E450F40-09B5-4CE7-8920-1D1CD3C4507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20729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묶음 제목 변경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부동산 시장의 </a:t>
            </a:r>
            <a:r>
              <a:rPr lang="ko-KR" altLang="en-US" sz="1600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에서 부동산 시장의 </a:t>
            </a:r>
            <a:r>
              <a:rPr lang="ko-KR" altLang="en-US" sz="1600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" y="3123849"/>
            <a:ext cx="5029200" cy="2456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5" y="3098753"/>
            <a:ext cx="5046844" cy="2465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3461846" y="3489580"/>
            <a:ext cx="335795" cy="1350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265514" y="3468982"/>
            <a:ext cx="335795" cy="1350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E2FC98B-CDF4-47E8-984C-0B8554975B18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93C74A9-FF55-45E8-8912-5202BA9819D4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68763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65557" y="2333001"/>
            <a:ext cx="436605" cy="3854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1AEFD88-D9F6-4F73-BBB2-A71086736C72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C8964D3-078E-4FA4-886D-4945E6B035E4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88052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65557" y="2333001"/>
            <a:ext cx="436605" cy="3854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7F0552E-2B56-411E-8758-76228066D17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5F6F630-0C5D-4947-A5A6-C3972808685B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31283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640</Words>
  <Application>Microsoft Office PowerPoint</Application>
  <PresentationFormat>사용자 지정</PresentationFormat>
  <Paragraphs>101</Paragraphs>
  <Slides>35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AFFINITY05</dc:creator>
  <cp:lastModifiedBy>이현섭</cp:lastModifiedBy>
  <cp:revision>35</cp:revision>
  <dcterms:created xsi:type="dcterms:W3CDTF">2020-12-02T05:04:32Z</dcterms:created>
  <dcterms:modified xsi:type="dcterms:W3CDTF">2020-12-17T10:17:46Z</dcterms:modified>
</cp:coreProperties>
</file>